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20B0604020202020204" charset="0"/>
      <p:regular r:id="rId21"/>
      <p:bold r:id="rId22"/>
    </p:embeddedFont>
    <p:embeddedFont>
      <p:font typeface="Myriad Pro" panose="020B050303040302020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59" d="100"/>
          <a:sy n="59" d="100"/>
        </p:scale>
        <p:origin x="816" y="57"/>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9:52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9:52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497"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498"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5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0"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4"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87"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88"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0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0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2"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3"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3"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4"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39"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0"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7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75"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76"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0"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1"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2"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1"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2"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0"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2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2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03"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04"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05"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06"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07"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08"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29" y="1518809"/>
            <a:ext cx="9451419" cy="2215991"/>
          </a:xfrm>
        </p:spPr>
        <p:txBody>
          <a:bodyPr/>
          <a:lstStyle/>
          <a:p>
            <a:r>
              <a:rPr lang="es-ES" dirty="0"/>
              <a:t>Domina los </a:t>
            </a:r>
            <a:r>
              <a:rPr lang="es-ES" dirty="0" err="1"/>
              <a:t>Jupyter</a:t>
            </a:r>
            <a:r>
              <a:rPr lang="es-ES" dirty="0"/>
              <a:t> Notebooks, </a:t>
            </a:r>
            <a:r>
              <a:rPr lang="es-ES" dirty="0" err="1"/>
              <a:t>like</a:t>
            </a:r>
            <a:r>
              <a:rPr lang="es-ES" dirty="0"/>
              <a:t> a </a:t>
            </a:r>
            <a:r>
              <a:rPr lang="es-ES" dirty="0" err="1"/>
              <a:t>boss</a:t>
            </a:r>
            <a:r>
              <a:rPr lang="es-ES" dirty="0"/>
              <a:t>! de 0 a Infinito y mas allá! AI a tope!</a:t>
            </a:r>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Luise Lopez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p:txBody>
          <a:bodyPr/>
          <a:lstStyle/>
          <a:p>
            <a:r>
              <a:rPr lang="es-ES" dirty="0"/>
              <a:t>Cloud </a:t>
            </a:r>
            <a:r>
              <a:rPr lang="es-ES" dirty="0" err="1"/>
              <a:t>Solutions</a:t>
            </a:r>
            <a:r>
              <a:rPr lang="es-ES" dirty="0"/>
              <a:t> </a:t>
            </a:r>
            <a:r>
              <a:rPr lang="es-ES" dirty="0" err="1"/>
              <a:t>Architect</a:t>
            </a:r>
            <a:r>
              <a:rPr lang="es-ES" dirty="0"/>
              <a:t> en Insight</a:t>
            </a:r>
          </a:p>
        </p:txBody>
      </p:sp>
      <p:sp>
        <p:nvSpPr>
          <p:cNvPr id="5" name="Text Placeholder 4">
            <a:extLst>
              <a:ext uri="{FF2B5EF4-FFF2-40B4-BE49-F238E27FC236}">
                <a16:creationId xmlns:a16="http://schemas.microsoft.com/office/drawing/2014/main" id="{E67CA94E-80A8-431C-84FF-4DF090E74689}"/>
              </a:ext>
            </a:extLst>
          </p:cNvPr>
          <p:cNvSpPr>
            <a:spLocks noGrp="1"/>
          </p:cNvSpPr>
          <p:nvPr>
            <p:ph type="body" sz="quarter" idx="16"/>
          </p:nvPr>
        </p:nvSpPr>
        <p:spPr/>
        <p:txBody>
          <a:bodyPr/>
          <a:lstStyle/>
          <a:p>
            <a:r>
              <a:rPr lang="es-ES" dirty="0"/>
              <a:t>Roberto Tejero</a:t>
            </a:r>
            <a:endParaRPr lang="en-US" dirty="0"/>
          </a:p>
        </p:txBody>
      </p:sp>
      <p:sp>
        <p:nvSpPr>
          <p:cNvPr id="6" name="Text Placeholder 5">
            <a:extLst>
              <a:ext uri="{FF2B5EF4-FFF2-40B4-BE49-F238E27FC236}">
                <a16:creationId xmlns:a16="http://schemas.microsoft.com/office/drawing/2014/main" id="{709EC2E6-5BC8-4EBA-AEF5-60B2E6DF23B4}"/>
              </a:ext>
            </a:extLst>
          </p:cNvPr>
          <p:cNvSpPr>
            <a:spLocks noGrp="1"/>
          </p:cNvSpPr>
          <p:nvPr>
            <p:ph type="body" sz="quarter" idx="17"/>
          </p:nvPr>
        </p:nvSpPr>
        <p:spPr/>
        <p:txBody>
          <a:bodyPr/>
          <a:lstStyle/>
          <a:p>
            <a:r>
              <a:rPr lang="es-ES" dirty="0"/>
              <a:t>Azure MVP | Senior </a:t>
            </a:r>
            <a:r>
              <a:rPr lang="es-ES" dirty="0" err="1"/>
              <a:t>Consultant</a:t>
            </a:r>
            <a:r>
              <a:rPr lang="es-ES" dirty="0"/>
              <a:t> en Insight </a:t>
            </a:r>
            <a:endParaRPr lang="en-U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5208" y="4130025"/>
            <a:ext cx="720000" cy="720000"/>
          </a:xfrm>
          <a:prstGeom prst="ellipse">
            <a:avLst/>
          </a:prstGeom>
          <a:ln w="12700" cap="rnd">
            <a:solidFill>
              <a:schemeClr val="bg1"/>
            </a:solidFill>
          </a:ln>
          <a:effectLst>
            <a:glow rad="12700">
              <a:schemeClr val="accent1">
                <a:alpha val="40000"/>
              </a:schemeClr>
            </a:glow>
          </a:effectLst>
        </p:spPr>
      </p:pic>
      <p:pic>
        <p:nvPicPr>
          <p:cNvPr id="8" name="Imagen 20">
            <a:extLst>
              <a:ext uri="{FF2B5EF4-FFF2-40B4-BE49-F238E27FC236}">
                <a16:creationId xmlns:a16="http://schemas.microsoft.com/office/drawing/2014/main" id="{112E958C-7AB1-4AB3-9B03-0BFFD008ECF5}"/>
              </a:ext>
            </a:extLst>
          </p:cNvPr>
          <p:cNvPicPr>
            <a:picLocks noChangeAspect="1"/>
          </p:cNvPicPr>
          <p:nvPr/>
        </p:nvPicPr>
        <p:blipFill>
          <a:blip r:embed="rId3"/>
          <a:srcRect/>
          <a:stretch/>
        </p:blipFill>
        <p:spPr>
          <a:xfrm>
            <a:off x="599080" y="5193027"/>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2.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1397</TotalTime>
  <Words>76</Words>
  <Application>Microsoft Office PowerPoint</Application>
  <PresentationFormat>Widescreen</PresentationFormat>
  <Paragraphs>14</Paragraphs>
  <Slides>10</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9" baseType="lpstr">
      <vt:lpstr>Arial</vt:lpstr>
      <vt:lpstr>Myriad Pro</vt:lpstr>
      <vt:lpstr>Lufga</vt:lpstr>
      <vt:lpstr>Consolas</vt:lpstr>
      <vt:lpstr>Quicksand</vt:lpstr>
      <vt:lpstr>Segoe UI</vt:lpstr>
      <vt:lpstr>Wingdings</vt:lpstr>
      <vt:lpstr>White Template</vt:lpstr>
      <vt:lpstr>CorelDRAW</vt:lpstr>
      <vt:lpstr>PowerPoint Presentation</vt:lpstr>
      <vt:lpstr>Domina los Jupyter Notebooks, like a boss! de 0 a Infinito y mas allá! AI a tope!</vt:lpstr>
      <vt:lpstr>Sponsors</vt:lpstr>
      <vt:lpstr>My first section…</vt:lpstr>
      <vt:lpstr>Lorem ipsum</vt:lpstr>
      <vt:lpstr>Lorem ipsum</vt:lpstr>
      <vt:lpstr>Lorem ipsum</vt:lpstr>
      <vt:lpstr>Demo:  “Talk is cheap, show me the code”</vt:lpstr>
      <vt:lpstr>Any questions for me?</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Roberto Tejero</cp:lastModifiedBy>
  <cp:revision>79</cp:revision>
  <dcterms:created xsi:type="dcterms:W3CDTF">2019-08-09T15:41:27Z</dcterms:created>
  <dcterms:modified xsi:type="dcterms:W3CDTF">2022-03-14T21:04:28Z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